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16694</TotalTime>
  <Words>13446</Words>
  <Application>Microsoft Macintosh PowerPoint</Application>
  <PresentationFormat>On-screen Show (16:9)</PresentationFormat>
  <Paragraphs>1862</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1238</cp:revision>
  <cp:lastPrinted>2020-10-13T02:27:51Z</cp:lastPrinted>
  <dcterms:created xsi:type="dcterms:W3CDTF">2014-12-05T18:34:48Z</dcterms:created>
  <dcterms:modified xsi:type="dcterms:W3CDTF">2020-10-13T02:59:12Z</dcterms:modified>
  <cp:category/>
</cp:coreProperties>
</file>